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3"/>
    <p:restoredTop sz="94610"/>
  </p:normalViewPr>
  <p:slideViewPr>
    <p:cSldViewPr snapToGrid="0" snapToObjects="1">
      <p:cViewPr>
        <p:scale>
          <a:sx n="146" d="100"/>
          <a:sy n="146" d="100"/>
        </p:scale>
        <p:origin x="5024" y="2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6772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Insister sur OCS Inventory : déploiement de l'agent, collecte automatique du matériel et des logiciels. Pour B2C Farmer et Ticket-Support, parler de la gestion des comptes, des rôles/habilitations et des données.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GLPI : cycle de vie d'un ticket, catégories, suivi. Ticket-Support : montrer la création d'un ticket jusqu'à la résolution et les notifications.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Refonte WordPress / Elementor : SEO (Rank Math), accessibilité RGAA, optimisation mobile. Mesurer la visibilité (référencement). Penser à ajouter le dossier de mission sur le portfolio.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Mettre en avant le cahier des charges, le planning, les points d'étape et l'analyse des écarts (délais / livrables) sur la refonte du site et Checkmystars.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Parler des tests (intégration / acceptation), du déploiement des deux applications en ligne, et de la documentation utilisateur fournie.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Portfolio = identité professionnelle et veille (IA, langages, cybersécurité). Présenter le projet professionnel : poursuite en licence MIAGE puis conseil en SI / 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folio.wepurple.fr/" TargetMode="External"/><Relationship Id="rId4" Type="http://schemas.openxmlformats.org/officeDocument/2006/relationships/image" Target="../media/image2.png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8" Type="http://schemas.openxmlformats.org/officeDocument/2006/relationships/hyperlink" Target="https://github.com/wepurple/ticket-support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github.com/wepurple/B2CFarmerV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portfolio.wepurple.fr/ressources/download/Documentation%20OCS.pdf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6.png"/><Relationship Id="rId10" Type="http://schemas.openxmlformats.org/officeDocument/2006/relationships/hyperlink" Target="https://github.com/wepurple/CheckmyStarsv2" TargetMode="External"/></Relationships>
</file>

<file path=ppt/slides/_rels/slide4.xml.rels><?xml version="1.0" encoding="UTF-8"?><Relationships xmlns="http://schemas.openxmlformats.org/package/2006/relationships"><Relationship Id="rId8" Type="http://schemas.openxmlformats.org/officeDocument/2006/relationships/hyperlink" Target="https://ticket-support.wepurple.fr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ortfolio.wepurple.fr/ressources/download/GLPI%20Wa%C3%AFl%20Kilian.pdf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s://github.com/wepurple/ticket-support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5.png"/></Relationships>
</file>

<file path=ppt/slides/_rels/slide5.xml.rels><?xml version="1.0" encoding="UTF-8"?>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mpuslamouillere.fr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8.png"/><Relationship Id="rId8" Type="http://schemas.openxmlformats.org/officeDocument/2006/relationships/hyperlink" Target="https://portfolio.wepurple.fr/ressources/download/CampusMouillere.pdf" TargetMode="External"/><Relationship Id="rId9" Type="http://schemas.openxmlformats.org/officeDocument/2006/relationships/hyperlink" Target="https://github.com/wepurple/CheckmyStarsv2" TargetMode="External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hyperlink" Target="https://campuslamouillere.f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8.png"/><Relationship Id="rId8" Type="http://schemas.openxmlformats.org/officeDocument/2006/relationships/hyperlink" Target="https://github.com/wepurple/CheckmyStarsv2" TargetMode="External"/><Relationship Id="rId9" Type="http://schemas.openxmlformats.org/officeDocument/2006/relationships/hyperlink" Target="https://portfolio.wepurple.fr/ressources/download/CampusMouillere.pdf" TargetMode="External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
</file>

<file path=ppt/slides/_rels/slide7.xml.rels><?xml version="1.0" encoding="UTF-8"?><Relationships xmlns="http://schemas.openxmlformats.org/package/2006/relationships"><Relationship Id="rId8" Type="http://schemas.openxmlformats.org/officeDocument/2006/relationships/hyperlink" Target="https://ticket-support.wepurple.fr" TargetMode="External"/><Relationship Id="rId3" Type="http://schemas.openxmlformats.org/officeDocument/2006/relationships/image" Target="../media/image8.png"/><Relationship Id="rId7" Type="http://schemas.openxmlformats.org/officeDocument/2006/relationships/hyperlink" Target="https://github.com/wepurple/B2CFarmerV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b2cfarmer.wepurple.fr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github.com/wepurple/ticket-support" TargetMode="External"/></Relationships>
</file>

<file path=ppt/slides/_rels/slide8.xml.rels><?xml version="1.0" encoding="UTF-8"?><Relationships xmlns="http://schemas.openxmlformats.org/package/2006/relationships"><Relationship Id="rId8" Type="http://schemas.openxmlformats.org/officeDocument/2006/relationships/hyperlink" Target="https://github.com/wepurple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ortfolio.wepurple.fr/" TargetMode="External"/><Relationship Id="rId11" Type="http://schemas.openxmlformats.org/officeDocument/2006/relationships/image" Target="../media/image13.png"/><Relationship Id="rId5" Type="http://schemas.openxmlformats.org/officeDocument/2006/relationships/image" Target="../media/image2.png"/><Relationship Id="rId10" Type="http://schemas.openxmlformats.org/officeDocument/2006/relationships/hyperlink" Target="https://www.linkedin.com/in/kilian-moli%C3%A8re-016b99231/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2.png"/><Relationship Id="rId12" Type="http://schemas.openxmlformats.org/officeDocument/2006/relationships/hyperlink" Target="https://portfolio.wepurple.fr/#certifications" TargetMode="External"/></Relationships>
</file>

<file path=ppt/slides/_rels/slide9.xml.rels><?xml version="1.0" encoding="UTF-8"?>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folio.wepurpl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10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0" y="-1280160"/>
            <a:ext cx="3291840" cy="3291840"/>
          </a:xfrm>
          <a:prstGeom prst="ellipse">
            <a:avLst/>
          </a:prstGeom>
          <a:solidFill>
            <a:srgbClr val="3B10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8138160" y="3291840"/>
            <a:ext cx="2377440" cy="2377440"/>
          </a:xfrm>
          <a:prstGeom prst="ellipse">
            <a:avLst/>
          </a:prstGeom>
          <a:solidFill>
            <a:srgbClr val="7C3AED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-728195" y="3639312"/>
            <a:ext cx="2377440" cy="2377440"/>
          </a:xfrm>
          <a:prstGeom prst="ellipse">
            <a:avLst/>
          </a:prstGeom>
          <a:solidFill>
            <a:srgbClr val="3B1080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" y="713232"/>
            <a:ext cx="448056" cy="448056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694944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C4B5F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ÉPREUVE E4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48640" y="1508760"/>
            <a:ext cx="79552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et mise à disposition</a:t>
            </a:r>
            <a:endParaRPr lang="en-US" sz="40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services informatiques</a:t>
            </a:r>
            <a:endParaRPr lang="en-US" sz="4000" dirty="0"/>
          </a:p>
        </p:txBody>
      </p:sp>
      <p:sp>
        <p:nvSpPr>
          <p:cNvPr id="9" name="Text 6"/>
          <p:cNvSpPr/>
          <p:nvPr/>
        </p:nvSpPr>
        <p:spPr>
          <a:xfrm>
            <a:off x="566928" y="31546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566928" y="3886200"/>
            <a:ext cx="54864" cy="9144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758952" y="4075938"/>
            <a:ext cx="2886754" cy="5349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Kilian Molière</a:t>
            </a:r>
            <a:endParaRPr lang="en-US" sz="1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C4B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Lycée Saint-Paul Bourdon Blanc — Orléans</a:t>
            </a:r>
            <a:endParaRPr lang="en-US" sz="14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4526280"/>
            <a:ext cx="219456" cy="219456"/>
          </a:xfrm>
          <a:prstGeom prst="rect">
            <a:avLst/>
          </a:prstGeom>
        </p:spPr>
      </p:pic>
      <p:sp>
        <p:nvSpPr>
          <p:cNvPr id="13" name="Text 9">
            <a:hlinkClick r:id="rId5"/>
          </p:cNvPr>
          <p:cNvSpPr/>
          <p:nvPr/>
        </p:nvSpPr>
        <p:spPr>
          <a:xfrm>
            <a:off x="6629400" y="44805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u="sng" dirty="0">
                <a:solidFill>
                  <a:srgbClr val="DDD6F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portfolio.wepurple.fr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d'ensemble des réalisations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75488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réalisations  ·  6 compétences du Bloc 1  ·  novembre 2025 → mars 2026</a:t>
            </a:r>
            <a:endParaRPr lang="en-US" sz="1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633472"/>
        </p:xfrm>
        <a:graphic>
          <a:graphicData uri="http://schemas.openxmlformats.org/drawingml/2006/table">
            <a:tbl>
              <a:tblPr/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Réalisation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C1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C2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C3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C4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C5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C6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21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Checkmystars — évaluation immobilière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OCS Inventory — recensement de parc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GLPI — outil de ticketing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B2C Farmer — marketplace agricole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Ticket-Support — plateforme de support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Portfolio — vitrine personnelle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5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Refonte campuslamouillere.fr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7C3AE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✓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160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C1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Patrimoine    </a:t>
            </a: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Incidents    </a:t>
            </a: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C3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Présence en ligne    </a:t>
            </a: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C4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projet    </a:t>
            </a: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C5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à disposition    </a:t>
            </a:r>
            <a:r>
              <a:rPr lang="en-US" sz="105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C6 </a:t>
            </a: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Dév. professionnel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594360"/>
            <a:ext cx="402336" cy="40233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25196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1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58368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Gérer le patrimoine informatique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Recenser et identifier les ressources numériques, exploiter référentiels, normes et standards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en place et vérifier les habilitations associées à un service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Vérifier la continuité de service et gérer les sauvegardes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>
            <a:hlinkClick r:id="rId5"/>
          </p:cNvPr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OCS Inventory — recensement de parc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>
            <a:hlinkClick r:id="rId7"/>
          </p:cNvPr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B2C Farmer — gestion des accès &amp; données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>
            <a:hlinkClick r:id="rId8"/>
          </p:cNvPr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Ticket-Support — habilitations &amp; rôles</a:t>
            </a:r>
            <a:endParaRPr lang="en-US" sz="12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968496"/>
            <a:ext cx="237744" cy="237744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330952" y="3858768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Checkmystars — code &amp; documentation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594360"/>
            <a:ext cx="402336" cy="40233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3886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2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44652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Répondre aux incidents et aux demandes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Collecter, suivre et orienter des demandes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Traiter les demandes concernant les services réseau, système et applicatifs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Traiter les demandes concernant les applications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80136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>
            <a:hlinkClick r:id="rId6"/>
          </p:cNvPr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GLPI — outil de ticketing &amp; support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>
            <a:hlinkClick r:id="rId8"/>
          </p:cNvPr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Ticket-Support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>
            <a:hlinkClick r:id="rId10"/>
          </p:cNvPr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Ticket-Support — code &amp; documentation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594360"/>
            <a:ext cx="402336" cy="40233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356616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3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12648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Développer la présence en ligne de l'organisation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Valoriser l'image de l'organisation sur les médias numériques, dans le cadre juridique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Référencer les services en ligne et mesurer leur visibilité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Participer à l'évolution d'un site web exploitant les données de l'organisation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80136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>
            <a:hlinkClick r:id="rId6"/>
          </p:cNvPr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Refonte campuslamouillere.fr — site en ligne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Dossier de mission — documentation (PDF)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Checkmystars — code &amp; documentation</a:t>
            </a:r>
            <a:endParaRPr lang="en-US" sz="1200" dirty="0"/>
          </a:p>
        </p:txBody>
      </p:sp>
      <p:sp>
        <p:nvSpPr>
          <p:cNvPr id="17" name="Text 10"/>
          <p:cNvSpPr/>
          <p:nvPr/>
        </p:nvSpPr>
        <p:spPr>
          <a:xfrm>
            <a:off x="4709160" y="4773168"/>
            <a:ext cx="3977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594360"/>
            <a:ext cx="402336" cy="40233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2062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4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76656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Travailler en mode projet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Analyser les objectifs et les modalités d'organisation d'un projet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Planifier les activités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Évaluer les indicateurs de suivi et analyser les écarts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80136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Checkmystars — code &amp; documentation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>
            <a:hlinkClick r:id="rId7"/>
          </p:cNvPr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Refonte campuslamouillere.fr — site en ligne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Planning &amp; suivi de mission — voir PDF</a:t>
            </a:r>
            <a:endParaRPr lang="en-US" sz="1200" dirty="0"/>
          </a:p>
        </p:txBody>
      </p:sp>
      <p:sp>
        <p:nvSpPr>
          <p:cNvPr id="17" name="Text 10"/>
          <p:cNvSpPr/>
          <p:nvPr/>
        </p:nvSpPr>
        <p:spPr>
          <a:xfrm>
            <a:off x="4709160" y="4773168"/>
            <a:ext cx="3977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457200" y="4297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5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Mettre à disposition des utilisateurs un service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Réaliser les tests d'intégration et d'acceptation d'un service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Déployer un service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Accompagner les utilisateurs dans la mise en place d'un service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192" y="180136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>
            <a:hlinkClick r:id="rId5"/>
          </p:cNvPr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B2C Farmer — démo déployée en ligne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>
            <a:hlinkClick r:id="rId7"/>
          </p:cNvPr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B2C Farmer — code &amp; documentation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>
            <a:hlinkClick r:id="rId8"/>
          </p:cNvPr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Ticket-Support — démo déployée en ligne</a:t>
            </a:r>
            <a:endParaRPr lang="en-US" sz="12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968496"/>
            <a:ext cx="237744" cy="237744"/>
          </a:xfrm>
          <a:prstGeom prst="rect">
            <a:avLst/>
          </a:prstGeom>
        </p:spPr>
      </p:pic>
      <p:sp>
        <p:nvSpPr>
          <p:cNvPr id="18" name="Text 10">
            <a:hlinkClick r:id="rId9"/>
          </p:cNvPr>
          <p:cNvSpPr/>
          <p:nvPr/>
        </p:nvSpPr>
        <p:spPr>
          <a:xfrm>
            <a:off x="5330952" y="3858768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Ticket-Support — code &amp; documentation</a:t>
            </a:r>
            <a:endParaRPr lang="en-US" sz="1200" dirty="0"/>
          </a:p>
        </p:txBody>
      </p:sp>
      <p:sp>
        <p:nvSpPr>
          <p:cNvPr id="19" name="Text 11"/>
          <p:cNvSpPr/>
          <p:nvPr/>
        </p:nvSpPr>
        <p:spPr>
          <a:xfrm>
            <a:off x="4709160" y="4773168"/>
            <a:ext cx="3977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" y="594360"/>
            <a:ext cx="402336" cy="40233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42976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 6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685800"/>
            <a:ext cx="731520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200" b="1" dirty="0">
                <a:solidFill>
                  <a:srgbClr val="2E106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Organiser son développement professionnel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COMPÉTENCES VISÉES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87452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Mettre en place son environnement d'apprentissage et une veille informationnelle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Gérer son identité professionnelle</a:t>
            </a:r>
            <a:endParaRPr lang="en-US" sz="1350" dirty="0"/>
          </a:p>
          <a:p>
            <a:pPr marL="177800" indent="-177800">
              <a:lnSpc>
                <a:spcPct val="100000"/>
              </a:lnSpc>
              <a:spcAft>
                <a:spcPts val="1000"/>
              </a:spcAft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Développer son projet professionnel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4709160" y="1554480"/>
            <a:ext cx="3977640" cy="3154680"/>
          </a:xfrm>
          <a:prstGeom prst="rect">
            <a:avLst/>
          </a:prstGeom>
          <a:solidFill>
            <a:srgbClr val="F5F3FF"/>
          </a:solidFill>
          <a:ln w="12700">
            <a:solidFill>
              <a:srgbClr val="EDE9FE"/>
            </a:solidFill>
            <a:prstDash val="solid"/>
          </a:ln>
          <a:effectLst>
            <a:outerShdw blurRad="889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80136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39512" y="1755648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5B21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RÉALISATIONS &amp; PREUVES</a:t>
            </a:r>
            <a:endParaRPr lang="en-US" sz="1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2267712"/>
            <a:ext cx="237744" cy="237744"/>
          </a:xfrm>
          <a:prstGeom prst="rect">
            <a:avLst/>
          </a:prstGeom>
        </p:spPr>
      </p:pic>
      <p:sp>
        <p:nvSpPr>
          <p:cNvPr id="12" name="Text 7">
            <a:hlinkClick r:id="rId6"/>
          </p:cNvPr>
          <p:cNvSpPr/>
          <p:nvPr/>
        </p:nvSpPr>
        <p:spPr>
          <a:xfrm>
            <a:off x="5330952" y="2157984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Portfolio — portfolio.wepurple.fr</a:t>
            </a:r>
            <a:endParaRPr lang="en-US" sz="12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3480" y="2834640"/>
            <a:ext cx="237744" cy="237744"/>
          </a:xfrm>
          <a:prstGeom prst="rect">
            <a:avLst/>
          </a:prstGeom>
        </p:spPr>
      </p:pic>
      <p:sp>
        <p:nvSpPr>
          <p:cNvPr id="14" name="Text 8">
            <a:hlinkClick r:id="rId8"/>
          </p:cNvPr>
          <p:cNvSpPr/>
          <p:nvPr/>
        </p:nvSpPr>
        <p:spPr>
          <a:xfrm>
            <a:off x="5330952" y="2724912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GitHub — github.com/wepurple</a:t>
            </a:r>
            <a:endParaRPr lang="en-US" sz="12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480" y="3401568"/>
            <a:ext cx="237744" cy="237744"/>
          </a:xfrm>
          <a:prstGeom prst="rect">
            <a:avLst/>
          </a:prstGeom>
        </p:spPr>
      </p:pic>
      <p:sp>
        <p:nvSpPr>
          <p:cNvPr id="16" name="Text 9">
            <a:hlinkClick r:id="rId10"/>
          </p:cNvPr>
          <p:cNvSpPr/>
          <p:nvPr/>
        </p:nvSpPr>
        <p:spPr>
          <a:xfrm>
            <a:off x="5330952" y="32918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 — profil professionnel</a:t>
            </a:r>
            <a:endParaRPr lang="en-US" sz="120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83480" y="3968496"/>
            <a:ext cx="237744" cy="237744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330952" y="3858768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1200" u="sng" dirty="0">
                <a:solidFill>
                  <a:srgbClr val="5B21B6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Certification PIX — score 600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10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80960" y="-1097280"/>
            <a:ext cx="2926080" cy="2926080"/>
          </a:xfrm>
          <a:prstGeom prst="ellipse">
            <a:avLst/>
          </a:prstGeom>
          <a:solidFill>
            <a:srgbClr val="3B1080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-914400" y="3474720"/>
            <a:ext cx="2560320" cy="2560320"/>
          </a:xfrm>
          <a:prstGeom prst="ellipse">
            <a:avLst/>
          </a:prstGeom>
          <a:solidFill>
            <a:srgbClr val="7C3AED">
              <a:alpha val="4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Text 3"/>
          <p:cNvSpPr/>
          <p:nvPr/>
        </p:nvSpPr>
        <p:spPr>
          <a:xfrm>
            <a:off x="3280436" y="2293620"/>
            <a:ext cx="2491687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</a:rPr>
              <a:t>CONCLUSION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594360" y="1600200"/>
            <a:ext cx="79552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1400"/>
              </a:spcAft>
              <a:buSzPct val="100000"/>
              <a:buChar char="•"/>
            </a:pPr>
            <a:endParaRPr lang="en-US" sz="15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4645152"/>
            <a:ext cx="201168" cy="201168"/>
          </a:xfrm>
          <a:prstGeom prst="rect">
            <a:avLst/>
          </a:prstGeom>
        </p:spPr>
      </p:pic>
      <p:sp>
        <p:nvSpPr>
          <p:cNvPr id="10" name="Text 6">
            <a:hlinkClick r:id="rId4"/>
          </p:cNvPr>
          <p:cNvSpPr/>
          <p:nvPr/>
        </p:nvSpPr>
        <p:spPr>
          <a:xfrm>
            <a:off x="868680" y="4599432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</TotalTime>
  <Words>659</Words>
  <Application>Microsoft Macintosh PowerPoint</Application>
  <PresentationFormat>Affichage à l'écran (16:9)</PresentationFormat>
  <Paragraphs>115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E4 - Support et mise à disposition de services informatiques</dc:title>
  <dc:subject>PptxGenJS Presentation</dc:subject>
  <dc:creator>Kilian Molière</dc:creator>
  <cp:lastModifiedBy>3633</cp:lastModifiedBy>
  <cp:revision>3</cp:revision>
  <dcterms:created xsi:type="dcterms:W3CDTF">2026-06-04T13:38:12Z</dcterms:created>
  <dcterms:modified xsi:type="dcterms:W3CDTF">2026-06-05T22:11:24Z</dcterms:modified>
</cp:coreProperties>
</file>